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382" r:id="rId3"/>
    <p:sldId id="383" r:id="rId4"/>
    <p:sldId id="397" r:id="rId5"/>
    <p:sldId id="384" r:id="rId6"/>
    <p:sldId id="395" r:id="rId7"/>
    <p:sldId id="396" r:id="rId8"/>
    <p:sldId id="385" r:id="rId9"/>
    <p:sldId id="386" r:id="rId10"/>
    <p:sldId id="387" r:id="rId11"/>
    <p:sldId id="388" r:id="rId12"/>
    <p:sldId id="389" r:id="rId13"/>
    <p:sldId id="390" r:id="rId14"/>
    <p:sldId id="391" r:id="rId15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CC"/>
    <a:srgbClr val="3399FF"/>
    <a:srgbClr val="FFFFCC"/>
    <a:srgbClr val="E7F1FA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50" autoAdjust="0"/>
    <p:restoredTop sz="95865" autoAdjust="0"/>
  </p:normalViewPr>
  <p:slideViewPr>
    <p:cSldViewPr snapToGrid="0" showGuides="1">
      <p:cViewPr>
        <p:scale>
          <a:sx n="75" d="100"/>
          <a:sy n="75" d="100"/>
        </p:scale>
        <p:origin x="1632" y="46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88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47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653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510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68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082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638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345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619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793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533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247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3204308"/>
            <a:ext cx="10855569" cy="1120804"/>
          </a:xfrm>
        </p:spPr>
        <p:txBody>
          <a:bodyPr>
            <a:noAutofit/>
          </a:bodyPr>
          <a:lstStyle/>
          <a:p>
            <a:r>
              <a:rPr kumimoji="1"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NI CCTV Installation concept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F82DDDF6-34B1-8E58-321F-40C3D1F4C55F}"/>
              </a:ext>
            </a:extLst>
          </p:cNvPr>
          <p:cNvSpPr txBox="1">
            <a:spLocks/>
          </p:cNvSpPr>
          <p:nvPr/>
        </p:nvSpPr>
        <p:spPr>
          <a:xfrm>
            <a:off x="9515485" y="6146222"/>
            <a:ext cx="2676515" cy="2200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4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Make by Nattapol ( IoT Engineer )</a:t>
            </a:r>
            <a:endParaRPr lang="ja-JP" altLang="en-US" sz="1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21FC74F-99E3-45E6-8141-3B7A93B8B20A}"/>
              </a:ext>
            </a:extLst>
          </p:cNvPr>
          <p:cNvSpPr/>
          <p:nvPr/>
        </p:nvSpPr>
        <p:spPr>
          <a:xfrm>
            <a:off x="7436777" y="3292813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72D32-A571-4219-8E87-F26AD6131822}"/>
              </a:ext>
            </a:extLst>
          </p:cNvPr>
          <p:cNvSpPr txBox="1"/>
          <p:nvPr/>
        </p:nvSpPr>
        <p:spPr>
          <a:xfrm>
            <a:off x="7676490" y="2689899"/>
            <a:ext cx="1032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91EDEDD-5D61-4152-AAE4-5971DEE23A4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7797469" y="2966898"/>
            <a:ext cx="395289" cy="325915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D6170E4-AEE0-4E55-9C86-5424F038E25B}"/>
              </a:ext>
            </a:extLst>
          </p:cNvPr>
          <p:cNvSpPr/>
          <p:nvPr/>
        </p:nvSpPr>
        <p:spPr>
          <a:xfrm>
            <a:off x="8391871" y="2966898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SS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4 Ea. 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56773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14A1362-C548-4DDF-B813-B2CD537AF5DD}"/>
              </a:ext>
            </a:extLst>
          </p:cNvPr>
          <p:cNvSpPr/>
          <p:nvPr/>
        </p:nvSpPr>
        <p:spPr>
          <a:xfrm>
            <a:off x="6674779" y="4007188"/>
            <a:ext cx="721384" cy="11506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2D2224-5F2B-41E8-BCDA-B985BDA03809}"/>
              </a:ext>
            </a:extLst>
          </p:cNvPr>
          <p:cNvSpPr txBox="1"/>
          <p:nvPr/>
        </p:nvSpPr>
        <p:spPr>
          <a:xfrm>
            <a:off x="4839415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[Zone]Packing Line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E9CE49-C3BD-4B14-8D3F-4EEE82F65111}"/>
              </a:ext>
            </a:extLst>
          </p:cNvPr>
          <p:cNvCxnSpPr>
            <a:cxnSpLocks/>
            <a:stCxn id="31" idx="2"/>
            <a:endCxn id="14" idx="1"/>
          </p:cNvCxnSpPr>
          <p:nvPr/>
        </p:nvCxnSpPr>
        <p:spPr>
          <a:xfrm>
            <a:off x="5757097" y="3791750"/>
            <a:ext cx="917682" cy="790738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5CCD976-60A4-4D32-A843-3E12304ABD54}"/>
              </a:ext>
            </a:extLst>
          </p:cNvPr>
          <p:cNvSpPr/>
          <p:nvPr/>
        </p:nvSpPr>
        <p:spPr>
          <a:xfrm>
            <a:off x="3292475" y="4318293"/>
            <a:ext cx="2923463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Packing line ( Concept 1 )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55 Ea. ( 5 Ea./Line )(1 Ea./2Box)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8 Ea.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8AB33FE-1F0B-4851-99F6-331E0C3B25D7}"/>
              </a:ext>
            </a:extLst>
          </p:cNvPr>
          <p:cNvSpPr/>
          <p:nvPr/>
        </p:nvSpPr>
        <p:spPr>
          <a:xfrm>
            <a:off x="3292475" y="4950203"/>
            <a:ext cx="2923463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Packing line ( Concept 2 )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44 Ea. ( 4 Ea./Line )(1 Ea./3Box)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8 Ea.</a:t>
            </a:r>
          </a:p>
        </p:txBody>
      </p:sp>
    </p:spTree>
    <p:extLst>
      <p:ext uri="{BB962C8B-B14F-4D97-AF65-F5344CB8AC3E}">
        <p14:creationId xmlns:p14="http://schemas.microsoft.com/office/powerpoint/2010/main" val="3133663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BAB8DCE-3469-436E-BD9D-033818715C58}"/>
              </a:ext>
            </a:extLst>
          </p:cNvPr>
          <p:cNvSpPr/>
          <p:nvPr/>
        </p:nvSpPr>
        <p:spPr>
          <a:xfrm>
            <a:off x="7436777" y="4329113"/>
            <a:ext cx="721384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8F1BED-F7C4-4193-94A8-5C92A5A50808}"/>
              </a:ext>
            </a:extLst>
          </p:cNvPr>
          <p:cNvSpPr txBox="1"/>
          <p:nvPr/>
        </p:nvSpPr>
        <p:spPr>
          <a:xfrm>
            <a:off x="7676489" y="3565188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[Zone]Store Area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B3F882-7B8E-4AEE-BCD7-EC0AC070FBE2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 flipH="1">
            <a:off x="7797469" y="3842187"/>
            <a:ext cx="674688" cy="486926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DC87838-1E74-4357-8A03-152E4A0BC354}"/>
              </a:ext>
            </a:extLst>
          </p:cNvPr>
          <p:cNvSpPr/>
          <p:nvPr/>
        </p:nvSpPr>
        <p:spPr>
          <a:xfrm>
            <a:off x="8289020" y="4308456"/>
            <a:ext cx="142330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Store area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8 Ea. </a:t>
            </a:r>
          </a:p>
        </p:txBody>
      </p:sp>
    </p:spTree>
    <p:extLst>
      <p:ext uri="{BB962C8B-B14F-4D97-AF65-F5344CB8AC3E}">
        <p14:creationId xmlns:p14="http://schemas.microsoft.com/office/powerpoint/2010/main" val="1643470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2496EC9-2BB2-4CD1-8542-CCDBBD68C244}"/>
              </a:ext>
            </a:extLst>
          </p:cNvPr>
          <p:cNvSpPr/>
          <p:nvPr/>
        </p:nvSpPr>
        <p:spPr>
          <a:xfrm>
            <a:off x="8415338" y="4329112"/>
            <a:ext cx="304800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3DC4D9-42AF-4933-93E2-5FB98549BA79}"/>
              </a:ext>
            </a:extLst>
          </p:cNvPr>
          <p:cNvSpPr txBox="1"/>
          <p:nvPr/>
        </p:nvSpPr>
        <p:spPr>
          <a:xfrm>
            <a:off x="9159871" y="3548062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[Zone]Receiving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327A1E5-AFC7-4D0C-B031-4C998654226E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8720139" y="3825061"/>
            <a:ext cx="1235400" cy="872854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09F3625-9CF4-476D-8E9A-376FE3AD3F81}"/>
              </a:ext>
            </a:extLst>
          </p:cNvPr>
          <p:cNvSpPr/>
          <p:nvPr/>
        </p:nvSpPr>
        <p:spPr>
          <a:xfrm>
            <a:off x="9045569" y="4615697"/>
            <a:ext cx="1777212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receiving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3 Ea.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3 Ea. </a:t>
            </a:r>
          </a:p>
        </p:txBody>
      </p:sp>
    </p:spTree>
    <p:extLst>
      <p:ext uri="{BB962C8B-B14F-4D97-AF65-F5344CB8AC3E}">
        <p14:creationId xmlns:p14="http://schemas.microsoft.com/office/powerpoint/2010/main" val="72573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5577BD-CBDC-4F29-8AB7-A8A775D2BAD9}"/>
              </a:ext>
            </a:extLst>
          </p:cNvPr>
          <p:cNvSpPr txBox="1"/>
          <p:nvPr/>
        </p:nvSpPr>
        <p:spPr>
          <a:xfrm>
            <a:off x="304800" y="342900"/>
            <a:ext cx="2682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| Summarize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ED48931-9541-43CF-B5B1-3164248F2A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080550"/>
              </p:ext>
            </p:extLst>
          </p:nvPr>
        </p:nvGraphicFramePr>
        <p:xfrm>
          <a:off x="862013" y="1287780"/>
          <a:ext cx="11025187" cy="2805476"/>
        </p:xfrm>
        <a:graphic>
          <a:graphicData uri="http://schemas.openxmlformats.org/drawingml/2006/table">
            <a:tbl>
              <a:tblPr/>
              <a:tblGrid>
                <a:gridCol w="1523172">
                  <a:extLst>
                    <a:ext uri="{9D8B030D-6E8A-4147-A177-3AD203B41FA5}">
                      <a16:colId xmlns:a16="http://schemas.microsoft.com/office/drawing/2014/main" val="3375590110"/>
                    </a:ext>
                  </a:extLst>
                </a:gridCol>
                <a:gridCol w="3049844">
                  <a:extLst>
                    <a:ext uri="{9D8B030D-6E8A-4147-A177-3AD203B41FA5}">
                      <a16:colId xmlns:a16="http://schemas.microsoft.com/office/drawing/2014/main" val="2256552574"/>
                    </a:ext>
                  </a:extLst>
                </a:gridCol>
                <a:gridCol w="1811256">
                  <a:extLst>
                    <a:ext uri="{9D8B030D-6E8A-4147-A177-3AD203B41FA5}">
                      <a16:colId xmlns:a16="http://schemas.microsoft.com/office/drawing/2014/main" val="400067131"/>
                    </a:ext>
                  </a:extLst>
                </a:gridCol>
                <a:gridCol w="2760748">
                  <a:extLst>
                    <a:ext uri="{9D8B030D-6E8A-4147-A177-3AD203B41FA5}">
                      <a16:colId xmlns:a16="http://schemas.microsoft.com/office/drawing/2014/main" val="83570996"/>
                    </a:ext>
                  </a:extLst>
                </a:gridCol>
                <a:gridCol w="1880167">
                  <a:extLst>
                    <a:ext uri="{9D8B030D-6E8A-4147-A177-3AD203B41FA5}">
                      <a16:colId xmlns:a16="http://schemas.microsoft.com/office/drawing/2014/main" val="1444282721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No.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Zone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CCTV ( Concept 1 )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CCTV ( Concept 2 )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Access point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386863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KD_Special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313963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Line blot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571402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Small line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-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075984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Shipping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097475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5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Inner packing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843328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6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SS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108855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Packing line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55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6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18616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Store area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-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956038"/>
                  </a:ext>
                </a:extLst>
              </a:tr>
              <a:tr h="239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9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Receiving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498651"/>
                  </a:ext>
                </a:extLst>
              </a:tr>
              <a:tr h="3032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Summarize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89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16</a:t>
                      </a:r>
                    </a:p>
                  </a:txBody>
                  <a:tcPr marL="15992" marR="15992" marT="15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3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314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1318846" y="2266332"/>
            <a:ext cx="10392508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</a:rPr>
              <a:t>Layout plant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7564AAB-9354-40D9-BBED-ED5279A8ACC3}"/>
              </a:ext>
            </a:extLst>
          </p:cNvPr>
          <p:cNvCxnSpPr/>
          <p:nvPr/>
        </p:nvCxnSpPr>
        <p:spPr>
          <a:xfrm>
            <a:off x="1318846" y="2945423"/>
            <a:ext cx="10392508" cy="0"/>
          </a:xfrm>
          <a:prstGeom prst="line">
            <a:avLst/>
          </a:prstGeom>
          <a:ln w="3175" cmpd="dbl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19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1934D6-C6D2-43B3-ACF9-215D179EB381}"/>
              </a:ext>
            </a:extLst>
          </p:cNvPr>
          <p:cNvSpPr/>
          <p:nvPr/>
        </p:nvSpPr>
        <p:spPr>
          <a:xfrm>
            <a:off x="6674779" y="3292814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1FC74F-99E3-45E6-8141-3B7A93B8B20A}"/>
              </a:ext>
            </a:extLst>
          </p:cNvPr>
          <p:cNvSpPr/>
          <p:nvPr/>
        </p:nvSpPr>
        <p:spPr>
          <a:xfrm>
            <a:off x="7436777" y="3292813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4A1362-C548-4DDF-B813-B2CD537AF5DD}"/>
              </a:ext>
            </a:extLst>
          </p:cNvPr>
          <p:cNvSpPr/>
          <p:nvPr/>
        </p:nvSpPr>
        <p:spPr>
          <a:xfrm>
            <a:off x="6674779" y="4007188"/>
            <a:ext cx="721384" cy="11506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AB8DCE-3469-436E-BD9D-033818715C58}"/>
              </a:ext>
            </a:extLst>
          </p:cNvPr>
          <p:cNvSpPr/>
          <p:nvPr/>
        </p:nvSpPr>
        <p:spPr>
          <a:xfrm>
            <a:off x="7436777" y="4329113"/>
            <a:ext cx="721384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496EC9-2BB2-4CD1-8542-CCDBBD68C244}"/>
              </a:ext>
            </a:extLst>
          </p:cNvPr>
          <p:cNvSpPr/>
          <p:nvPr/>
        </p:nvSpPr>
        <p:spPr>
          <a:xfrm>
            <a:off x="8415338" y="4329112"/>
            <a:ext cx="304800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882B6B-0161-43BE-A817-F3E0A44EA57E}"/>
              </a:ext>
            </a:extLst>
          </p:cNvPr>
          <p:cNvSpPr/>
          <p:nvPr/>
        </p:nvSpPr>
        <p:spPr>
          <a:xfrm>
            <a:off x="6241391" y="4070033"/>
            <a:ext cx="304800" cy="5857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35EB44-087B-4444-BC76-71203BD6AC79}"/>
              </a:ext>
            </a:extLst>
          </p:cNvPr>
          <p:cNvSpPr/>
          <p:nvPr/>
        </p:nvSpPr>
        <p:spPr>
          <a:xfrm>
            <a:off x="4745830" y="1376361"/>
            <a:ext cx="200771" cy="467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72D32-A571-4219-8E87-F26AD6131822}"/>
              </a:ext>
            </a:extLst>
          </p:cNvPr>
          <p:cNvSpPr txBox="1"/>
          <p:nvPr/>
        </p:nvSpPr>
        <p:spPr>
          <a:xfrm>
            <a:off x="8353913" y="2784137"/>
            <a:ext cx="946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BCA54A-4936-4E4A-88DF-08DE3507A9C3}"/>
              </a:ext>
            </a:extLst>
          </p:cNvPr>
          <p:cNvSpPr txBox="1"/>
          <p:nvPr/>
        </p:nvSpPr>
        <p:spPr>
          <a:xfrm>
            <a:off x="4837062" y="274328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[Zone]Inner Packing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B8591-0150-49A3-B4F6-95409DD7B73C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754744" y="3020281"/>
            <a:ext cx="1280727" cy="27253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F2D2224-5F2B-41E8-BCDA-B985BDA03809}"/>
              </a:ext>
            </a:extLst>
          </p:cNvPr>
          <p:cNvSpPr txBox="1"/>
          <p:nvPr/>
        </p:nvSpPr>
        <p:spPr>
          <a:xfrm>
            <a:off x="4839415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[Zone]Packing Line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E9CE49-C3BD-4B14-8D3F-4EEE82F65111}"/>
              </a:ext>
            </a:extLst>
          </p:cNvPr>
          <p:cNvCxnSpPr>
            <a:cxnSpLocks/>
            <a:stCxn id="31" idx="2"/>
            <a:endCxn id="14" idx="0"/>
          </p:cNvCxnSpPr>
          <p:nvPr/>
        </p:nvCxnSpPr>
        <p:spPr>
          <a:xfrm>
            <a:off x="5757097" y="3791750"/>
            <a:ext cx="1278374" cy="215438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91EDEDD-5D61-4152-AAE4-5971DEE23A4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7797469" y="3061136"/>
            <a:ext cx="1029849" cy="2316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98F1BED-F7C4-4193-94A8-5C92A5A50808}"/>
              </a:ext>
            </a:extLst>
          </p:cNvPr>
          <p:cNvSpPr txBox="1"/>
          <p:nvPr/>
        </p:nvSpPr>
        <p:spPr>
          <a:xfrm>
            <a:off x="7676489" y="3565188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[Zone]Store Area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B3F882-7B8E-4AEE-BCD7-EC0AC070FBE2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 flipH="1">
            <a:off x="7797469" y="3842187"/>
            <a:ext cx="674688" cy="486926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B3DC4D9-42AF-4933-93E2-5FB98549BA79}"/>
              </a:ext>
            </a:extLst>
          </p:cNvPr>
          <p:cNvSpPr txBox="1"/>
          <p:nvPr/>
        </p:nvSpPr>
        <p:spPr>
          <a:xfrm>
            <a:off x="9159871" y="3548062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[Zone]Receiving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327A1E5-AFC7-4D0C-B031-4C998654226E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8720139" y="3825061"/>
            <a:ext cx="1235400" cy="872854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47842EC-3423-4F4E-A4F2-0BCDDBBEA3C7}"/>
              </a:ext>
            </a:extLst>
          </p:cNvPr>
          <p:cNvSpPr txBox="1"/>
          <p:nvPr/>
        </p:nvSpPr>
        <p:spPr>
          <a:xfrm>
            <a:off x="2865388" y="114282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[Zone]KD_Special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F8E08F-FDBE-4661-8DB6-DA0536ED7597}"/>
              </a:ext>
            </a:extLst>
          </p:cNvPr>
          <p:cNvCxnSpPr>
            <a:cxnSpLocks/>
            <a:stCxn id="61" idx="2"/>
            <a:endCxn id="18" idx="1"/>
          </p:cNvCxnSpPr>
          <p:nvPr/>
        </p:nvCxnSpPr>
        <p:spPr>
          <a:xfrm>
            <a:off x="3783070" y="1419821"/>
            <a:ext cx="962760" cy="19025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942C470-D9C6-4029-96D8-1BB8963CE042}"/>
              </a:ext>
            </a:extLst>
          </p:cNvPr>
          <p:cNvSpPr txBox="1"/>
          <p:nvPr/>
        </p:nvSpPr>
        <p:spPr>
          <a:xfrm>
            <a:off x="3075707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[Zone]Shipping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350E429-4C37-4393-8F31-D2E0FB011A5C}"/>
              </a:ext>
            </a:extLst>
          </p:cNvPr>
          <p:cNvCxnSpPr>
            <a:cxnSpLocks/>
            <a:stCxn id="66" idx="2"/>
            <a:endCxn id="17" idx="1"/>
          </p:cNvCxnSpPr>
          <p:nvPr/>
        </p:nvCxnSpPr>
        <p:spPr>
          <a:xfrm>
            <a:off x="3993389" y="3791750"/>
            <a:ext cx="2248002" cy="5711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14F641B-84F0-4650-A9B2-EAA17C25A5DD}"/>
              </a:ext>
            </a:extLst>
          </p:cNvPr>
          <p:cNvSpPr txBox="1"/>
          <p:nvPr/>
        </p:nvSpPr>
        <p:spPr>
          <a:xfrm>
            <a:off x="6643094" y="1836077"/>
            <a:ext cx="1491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[Zone]Line blot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23EABF-DD1B-4F35-B943-3ED86603FA6F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 flipH="1">
            <a:off x="6897425" y="2113076"/>
            <a:ext cx="491529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A682B0E-7470-484B-8994-C969E11F76B5}"/>
              </a:ext>
            </a:extLst>
          </p:cNvPr>
          <p:cNvSpPr/>
          <p:nvPr/>
        </p:nvSpPr>
        <p:spPr>
          <a:xfrm>
            <a:off x="6715393" y="2533595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FACB7D-E5AE-400D-9474-2E477AE71BB5}"/>
              </a:ext>
            </a:extLst>
          </p:cNvPr>
          <p:cNvSpPr/>
          <p:nvPr/>
        </p:nvSpPr>
        <p:spPr>
          <a:xfrm>
            <a:off x="8353913" y="2533594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74E984-DAE5-4F41-828C-9CE71C365F22}"/>
              </a:ext>
            </a:extLst>
          </p:cNvPr>
          <p:cNvSpPr txBox="1"/>
          <p:nvPr/>
        </p:nvSpPr>
        <p:spPr>
          <a:xfrm>
            <a:off x="8269223" y="1836076"/>
            <a:ext cx="171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[Zone]Small Line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79A6317-9743-447E-9AED-B7204AD1C35D}"/>
              </a:ext>
            </a:extLst>
          </p:cNvPr>
          <p:cNvCxnSpPr>
            <a:cxnSpLocks/>
            <a:stCxn id="36" idx="2"/>
            <a:endCxn id="35" idx="0"/>
          </p:cNvCxnSpPr>
          <p:nvPr/>
        </p:nvCxnSpPr>
        <p:spPr>
          <a:xfrm flipH="1">
            <a:off x="8535945" y="2113075"/>
            <a:ext cx="592148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2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650"/>
          <a:stretch/>
        </p:blipFill>
        <p:spPr>
          <a:xfrm>
            <a:off x="1228875" y="1273996"/>
            <a:ext cx="9753335" cy="49703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1934D6-C6D2-43B3-ACF9-215D179EB381}"/>
              </a:ext>
            </a:extLst>
          </p:cNvPr>
          <p:cNvSpPr/>
          <p:nvPr/>
        </p:nvSpPr>
        <p:spPr>
          <a:xfrm>
            <a:off x="6674779" y="3292814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1FC74F-99E3-45E6-8141-3B7A93B8B20A}"/>
              </a:ext>
            </a:extLst>
          </p:cNvPr>
          <p:cNvSpPr/>
          <p:nvPr/>
        </p:nvSpPr>
        <p:spPr>
          <a:xfrm>
            <a:off x="7436777" y="3292813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4A1362-C548-4DDF-B813-B2CD537AF5DD}"/>
              </a:ext>
            </a:extLst>
          </p:cNvPr>
          <p:cNvSpPr/>
          <p:nvPr/>
        </p:nvSpPr>
        <p:spPr>
          <a:xfrm>
            <a:off x="6674779" y="4007188"/>
            <a:ext cx="721384" cy="11506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AB8DCE-3469-436E-BD9D-033818715C58}"/>
              </a:ext>
            </a:extLst>
          </p:cNvPr>
          <p:cNvSpPr/>
          <p:nvPr/>
        </p:nvSpPr>
        <p:spPr>
          <a:xfrm>
            <a:off x="7436777" y="4329113"/>
            <a:ext cx="721384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496EC9-2BB2-4CD1-8542-CCDBBD68C244}"/>
              </a:ext>
            </a:extLst>
          </p:cNvPr>
          <p:cNvSpPr/>
          <p:nvPr/>
        </p:nvSpPr>
        <p:spPr>
          <a:xfrm>
            <a:off x="8415338" y="4329112"/>
            <a:ext cx="304800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882B6B-0161-43BE-A817-F3E0A44EA57E}"/>
              </a:ext>
            </a:extLst>
          </p:cNvPr>
          <p:cNvSpPr/>
          <p:nvPr/>
        </p:nvSpPr>
        <p:spPr>
          <a:xfrm>
            <a:off x="6241391" y="4070033"/>
            <a:ext cx="304800" cy="5857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35EB44-087B-4444-BC76-71203BD6AC79}"/>
              </a:ext>
            </a:extLst>
          </p:cNvPr>
          <p:cNvSpPr/>
          <p:nvPr/>
        </p:nvSpPr>
        <p:spPr>
          <a:xfrm>
            <a:off x="4745830" y="1376361"/>
            <a:ext cx="200771" cy="467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72D32-A571-4219-8E87-F26AD6131822}"/>
              </a:ext>
            </a:extLst>
          </p:cNvPr>
          <p:cNvSpPr txBox="1"/>
          <p:nvPr/>
        </p:nvSpPr>
        <p:spPr>
          <a:xfrm>
            <a:off x="8353913" y="2784137"/>
            <a:ext cx="946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BCA54A-4936-4E4A-88DF-08DE3507A9C3}"/>
              </a:ext>
            </a:extLst>
          </p:cNvPr>
          <p:cNvSpPr txBox="1"/>
          <p:nvPr/>
        </p:nvSpPr>
        <p:spPr>
          <a:xfrm>
            <a:off x="4837062" y="274328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[Zone]Inner Packing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B8591-0150-49A3-B4F6-95409DD7B73C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754744" y="3020281"/>
            <a:ext cx="1280727" cy="27253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F2D2224-5F2B-41E8-BCDA-B985BDA03809}"/>
              </a:ext>
            </a:extLst>
          </p:cNvPr>
          <p:cNvSpPr txBox="1"/>
          <p:nvPr/>
        </p:nvSpPr>
        <p:spPr>
          <a:xfrm>
            <a:off x="4839415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[Zone]Packing Line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E9CE49-C3BD-4B14-8D3F-4EEE82F65111}"/>
              </a:ext>
            </a:extLst>
          </p:cNvPr>
          <p:cNvCxnSpPr>
            <a:cxnSpLocks/>
            <a:stCxn id="31" idx="2"/>
            <a:endCxn id="14" idx="0"/>
          </p:cNvCxnSpPr>
          <p:nvPr/>
        </p:nvCxnSpPr>
        <p:spPr>
          <a:xfrm>
            <a:off x="5757097" y="3791750"/>
            <a:ext cx="1278374" cy="215438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91EDEDD-5D61-4152-AAE4-5971DEE23A4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7797469" y="3061136"/>
            <a:ext cx="1029849" cy="2316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98F1BED-F7C4-4193-94A8-5C92A5A50808}"/>
              </a:ext>
            </a:extLst>
          </p:cNvPr>
          <p:cNvSpPr txBox="1"/>
          <p:nvPr/>
        </p:nvSpPr>
        <p:spPr>
          <a:xfrm>
            <a:off x="7676489" y="3565188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[Zone]Store Area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B3F882-7B8E-4AEE-BCD7-EC0AC070FBE2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 flipH="1">
            <a:off x="7797469" y="3842187"/>
            <a:ext cx="674688" cy="486926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B3DC4D9-42AF-4933-93E2-5FB98549BA79}"/>
              </a:ext>
            </a:extLst>
          </p:cNvPr>
          <p:cNvSpPr txBox="1"/>
          <p:nvPr/>
        </p:nvSpPr>
        <p:spPr>
          <a:xfrm>
            <a:off x="9159871" y="3548062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[Zone]Receiving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327A1E5-AFC7-4D0C-B031-4C998654226E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8720139" y="3825061"/>
            <a:ext cx="1235400" cy="872854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47842EC-3423-4F4E-A4F2-0BCDDBBEA3C7}"/>
              </a:ext>
            </a:extLst>
          </p:cNvPr>
          <p:cNvSpPr txBox="1"/>
          <p:nvPr/>
        </p:nvSpPr>
        <p:spPr>
          <a:xfrm>
            <a:off x="2865388" y="114282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[Zone]KD_Special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F8E08F-FDBE-4661-8DB6-DA0536ED7597}"/>
              </a:ext>
            </a:extLst>
          </p:cNvPr>
          <p:cNvCxnSpPr>
            <a:cxnSpLocks/>
            <a:stCxn id="61" idx="2"/>
            <a:endCxn id="18" idx="1"/>
          </p:cNvCxnSpPr>
          <p:nvPr/>
        </p:nvCxnSpPr>
        <p:spPr>
          <a:xfrm>
            <a:off x="3783070" y="1419821"/>
            <a:ext cx="962760" cy="19025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942C470-D9C6-4029-96D8-1BB8963CE042}"/>
              </a:ext>
            </a:extLst>
          </p:cNvPr>
          <p:cNvSpPr txBox="1"/>
          <p:nvPr/>
        </p:nvSpPr>
        <p:spPr>
          <a:xfrm>
            <a:off x="3075707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[Zone]Shipping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350E429-4C37-4393-8F31-D2E0FB011A5C}"/>
              </a:ext>
            </a:extLst>
          </p:cNvPr>
          <p:cNvCxnSpPr>
            <a:cxnSpLocks/>
            <a:stCxn id="66" idx="2"/>
            <a:endCxn id="17" idx="1"/>
          </p:cNvCxnSpPr>
          <p:nvPr/>
        </p:nvCxnSpPr>
        <p:spPr>
          <a:xfrm>
            <a:off x="3993389" y="3791750"/>
            <a:ext cx="2248002" cy="5711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14F641B-84F0-4650-A9B2-EAA17C25A5DD}"/>
              </a:ext>
            </a:extLst>
          </p:cNvPr>
          <p:cNvSpPr txBox="1"/>
          <p:nvPr/>
        </p:nvSpPr>
        <p:spPr>
          <a:xfrm>
            <a:off x="6643094" y="1836077"/>
            <a:ext cx="1491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[Zone]Line blot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23EABF-DD1B-4F35-B943-3ED86603FA6F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 flipH="1">
            <a:off x="6897425" y="2113076"/>
            <a:ext cx="491529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A682B0E-7470-484B-8994-C969E11F76B5}"/>
              </a:ext>
            </a:extLst>
          </p:cNvPr>
          <p:cNvSpPr/>
          <p:nvPr/>
        </p:nvSpPr>
        <p:spPr>
          <a:xfrm>
            <a:off x="6715393" y="2533595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FACB7D-E5AE-400D-9474-2E477AE71BB5}"/>
              </a:ext>
            </a:extLst>
          </p:cNvPr>
          <p:cNvSpPr/>
          <p:nvPr/>
        </p:nvSpPr>
        <p:spPr>
          <a:xfrm>
            <a:off x="8353913" y="2533594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74E984-DAE5-4F41-828C-9CE71C365F22}"/>
              </a:ext>
            </a:extLst>
          </p:cNvPr>
          <p:cNvSpPr txBox="1"/>
          <p:nvPr/>
        </p:nvSpPr>
        <p:spPr>
          <a:xfrm>
            <a:off x="8269223" y="1836076"/>
            <a:ext cx="171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[Zone]Small Line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79A6317-9743-447E-9AED-B7204AD1C35D}"/>
              </a:ext>
            </a:extLst>
          </p:cNvPr>
          <p:cNvCxnSpPr>
            <a:cxnSpLocks/>
            <a:stCxn id="36" idx="2"/>
            <a:endCxn id="35" idx="0"/>
          </p:cNvCxnSpPr>
          <p:nvPr/>
        </p:nvCxnSpPr>
        <p:spPr>
          <a:xfrm flipH="1">
            <a:off x="8535945" y="2113075"/>
            <a:ext cx="592148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EDB8FA5-F810-4E2F-83AA-7BEF358E1D61}"/>
              </a:ext>
            </a:extLst>
          </p:cNvPr>
          <p:cNvSpPr txBox="1"/>
          <p:nvPr/>
        </p:nvSpPr>
        <p:spPr>
          <a:xfrm>
            <a:off x="304800" y="342900"/>
            <a:ext cx="4830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| Hub point installation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FC8B68-6C06-4C91-8DB8-DB3D75F5C87C}"/>
              </a:ext>
            </a:extLst>
          </p:cNvPr>
          <p:cNvSpPr/>
          <p:nvPr/>
        </p:nvSpPr>
        <p:spPr>
          <a:xfrm>
            <a:off x="8389259" y="2538279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3A70D5-C19D-436A-80B8-81FA6121F731}"/>
              </a:ext>
            </a:extLst>
          </p:cNvPr>
          <p:cNvSpPr/>
          <p:nvPr/>
        </p:nvSpPr>
        <p:spPr>
          <a:xfrm>
            <a:off x="6746464" y="2538278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0ED372A-E6F7-4C06-B7B1-C9F553B2A5EB}"/>
              </a:ext>
            </a:extLst>
          </p:cNvPr>
          <p:cNvSpPr/>
          <p:nvPr/>
        </p:nvSpPr>
        <p:spPr>
          <a:xfrm>
            <a:off x="6752563" y="4579268"/>
            <a:ext cx="101607" cy="80793"/>
          </a:xfrm>
          <a:prstGeom prst="rect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6AEE2DA-F236-4C9A-A713-85444B614E29}"/>
              </a:ext>
            </a:extLst>
          </p:cNvPr>
          <p:cNvSpPr/>
          <p:nvPr/>
        </p:nvSpPr>
        <p:spPr>
          <a:xfrm>
            <a:off x="6439157" y="4582488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DC50F2E-9F17-41A8-8B90-8627557B3C0C}"/>
              </a:ext>
            </a:extLst>
          </p:cNvPr>
          <p:cNvSpPr/>
          <p:nvPr/>
        </p:nvSpPr>
        <p:spPr>
          <a:xfrm>
            <a:off x="8481020" y="4807879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69E74A9-B77D-4CED-8AAE-EC6DC0323E88}"/>
              </a:ext>
            </a:extLst>
          </p:cNvPr>
          <p:cNvSpPr/>
          <p:nvPr/>
        </p:nvSpPr>
        <p:spPr>
          <a:xfrm>
            <a:off x="4745830" y="1739319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B781B96-F999-41C9-92BF-2B9BA411BC56}"/>
              </a:ext>
            </a:extLst>
          </p:cNvPr>
          <p:cNvSpPr/>
          <p:nvPr/>
        </p:nvSpPr>
        <p:spPr>
          <a:xfrm>
            <a:off x="8472157" y="1007400"/>
            <a:ext cx="2555132" cy="61323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	Rack 6U19” + Hub 8 Port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	Rack 6U19” + Hub 16 Port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	Rack 6U19” + Hub 24 Port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A998A11-91A7-443E-B8AA-9890C187DB44}"/>
              </a:ext>
            </a:extLst>
          </p:cNvPr>
          <p:cNvSpPr/>
          <p:nvPr/>
        </p:nvSpPr>
        <p:spPr>
          <a:xfrm>
            <a:off x="8884501" y="1099888"/>
            <a:ext cx="101607" cy="80793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335A74-9089-4CC7-BA3F-E6CD0102E562}"/>
              </a:ext>
            </a:extLst>
          </p:cNvPr>
          <p:cNvSpPr/>
          <p:nvPr/>
        </p:nvSpPr>
        <p:spPr>
          <a:xfrm>
            <a:off x="8884501" y="1440554"/>
            <a:ext cx="101607" cy="80793"/>
          </a:xfrm>
          <a:prstGeom prst="rect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D1F2CE0-B6CC-4FE8-BECF-EE1C2CC9C624}"/>
              </a:ext>
            </a:extLst>
          </p:cNvPr>
          <p:cNvSpPr/>
          <p:nvPr/>
        </p:nvSpPr>
        <p:spPr>
          <a:xfrm>
            <a:off x="6752562" y="4926657"/>
            <a:ext cx="101607" cy="80793"/>
          </a:xfrm>
          <a:prstGeom prst="rect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FD0F0BD-43F2-4730-89D6-CB7789E444A4}"/>
              </a:ext>
            </a:extLst>
          </p:cNvPr>
          <p:cNvSpPr/>
          <p:nvPr/>
        </p:nvSpPr>
        <p:spPr>
          <a:xfrm>
            <a:off x="6752564" y="4221091"/>
            <a:ext cx="101607" cy="80793"/>
          </a:xfrm>
          <a:prstGeom prst="rect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46EEED-38BC-4EEF-B9FB-ED8117E0A19A}"/>
              </a:ext>
            </a:extLst>
          </p:cNvPr>
          <p:cNvSpPr/>
          <p:nvPr/>
        </p:nvSpPr>
        <p:spPr>
          <a:xfrm>
            <a:off x="7447249" y="4578378"/>
            <a:ext cx="101607" cy="80793"/>
          </a:xfrm>
          <a:prstGeom prst="rect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4FC246F-3CCA-4AAD-9C47-37A3FBC82F00}"/>
              </a:ext>
            </a:extLst>
          </p:cNvPr>
          <p:cNvSpPr/>
          <p:nvPr/>
        </p:nvSpPr>
        <p:spPr>
          <a:xfrm>
            <a:off x="7442466" y="3433958"/>
            <a:ext cx="101607" cy="80793"/>
          </a:xfrm>
          <a:prstGeom prst="rect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7116BA4-D148-4FD0-9CBB-4F2572E93651}"/>
              </a:ext>
            </a:extLst>
          </p:cNvPr>
          <p:cNvSpPr/>
          <p:nvPr/>
        </p:nvSpPr>
        <p:spPr>
          <a:xfrm>
            <a:off x="8884500" y="1256123"/>
            <a:ext cx="101607" cy="80793"/>
          </a:xfrm>
          <a:prstGeom prst="rect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85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435EB44-087B-4444-BC76-71203BD6AC79}"/>
              </a:ext>
            </a:extLst>
          </p:cNvPr>
          <p:cNvSpPr/>
          <p:nvPr/>
        </p:nvSpPr>
        <p:spPr>
          <a:xfrm>
            <a:off x="4745830" y="1376361"/>
            <a:ext cx="200771" cy="467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7842EC-3423-4F4E-A4F2-0BCDDBBEA3C7}"/>
              </a:ext>
            </a:extLst>
          </p:cNvPr>
          <p:cNvSpPr txBox="1"/>
          <p:nvPr/>
        </p:nvSpPr>
        <p:spPr>
          <a:xfrm>
            <a:off x="2865388" y="114282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[Zone]KD_Special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F8E08F-FDBE-4661-8DB6-DA0536ED7597}"/>
              </a:ext>
            </a:extLst>
          </p:cNvPr>
          <p:cNvCxnSpPr>
            <a:cxnSpLocks/>
            <a:stCxn id="61" idx="2"/>
            <a:endCxn id="18" idx="1"/>
          </p:cNvCxnSpPr>
          <p:nvPr/>
        </p:nvCxnSpPr>
        <p:spPr>
          <a:xfrm>
            <a:off x="3783070" y="1419821"/>
            <a:ext cx="962760" cy="19025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B093DE-DAD6-480D-B0FE-66AD9CBE1798}"/>
              </a:ext>
            </a:extLst>
          </p:cNvPr>
          <p:cNvSpPr/>
          <p:nvPr/>
        </p:nvSpPr>
        <p:spPr>
          <a:xfrm>
            <a:off x="2865388" y="1669010"/>
            <a:ext cx="1712961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KD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1.CCTV = 1 Ea.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272538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14F641B-84F0-4650-A9B2-EAA17C25A5DD}"/>
              </a:ext>
            </a:extLst>
          </p:cNvPr>
          <p:cNvSpPr txBox="1"/>
          <p:nvPr/>
        </p:nvSpPr>
        <p:spPr>
          <a:xfrm>
            <a:off x="6643094" y="1836077"/>
            <a:ext cx="1491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[Zone]Line blot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23EABF-DD1B-4F35-B943-3ED86603FA6F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 flipH="1">
            <a:off x="6897425" y="2113076"/>
            <a:ext cx="491529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A682B0E-7470-484B-8994-C969E11F76B5}"/>
              </a:ext>
            </a:extLst>
          </p:cNvPr>
          <p:cNvSpPr/>
          <p:nvPr/>
        </p:nvSpPr>
        <p:spPr>
          <a:xfrm>
            <a:off x="6715393" y="2533595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98DECC5-4FE6-46FD-A31A-15B5909B8C46}"/>
              </a:ext>
            </a:extLst>
          </p:cNvPr>
          <p:cNvSpPr/>
          <p:nvPr/>
        </p:nvSpPr>
        <p:spPr>
          <a:xfrm>
            <a:off x="7278332" y="2512938"/>
            <a:ext cx="2099031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Line blot ( Concept 1 )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1.CCTV = 2 Ea.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733811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83FACB7D-E5AE-400D-9474-2E477AE71BB5}"/>
              </a:ext>
            </a:extLst>
          </p:cNvPr>
          <p:cNvSpPr/>
          <p:nvPr/>
        </p:nvSpPr>
        <p:spPr>
          <a:xfrm>
            <a:off x="8353913" y="2533594"/>
            <a:ext cx="364063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74E984-DAE5-4F41-828C-9CE71C365F22}"/>
              </a:ext>
            </a:extLst>
          </p:cNvPr>
          <p:cNvSpPr txBox="1"/>
          <p:nvPr/>
        </p:nvSpPr>
        <p:spPr>
          <a:xfrm>
            <a:off x="8269223" y="1836076"/>
            <a:ext cx="171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[Zone]Small Line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79A6317-9743-447E-9AED-B7204AD1C35D}"/>
              </a:ext>
            </a:extLst>
          </p:cNvPr>
          <p:cNvCxnSpPr>
            <a:cxnSpLocks/>
            <a:stCxn id="36" idx="2"/>
            <a:endCxn id="35" idx="0"/>
          </p:cNvCxnSpPr>
          <p:nvPr/>
        </p:nvCxnSpPr>
        <p:spPr>
          <a:xfrm flipH="1">
            <a:off x="8535945" y="2113075"/>
            <a:ext cx="592148" cy="420519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B8E328B-5A6C-4588-8E2F-3251E05A013F}"/>
              </a:ext>
            </a:extLst>
          </p:cNvPr>
          <p:cNvSpPr/>
          <p:nvPr/>
        </p:nvSpPr>
        <p:spPr>
          <a:xfrm>
            <a:off x="6170192" y="2533594"/>
            <a:ext cx="2099031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Line blot ( Concept 1 )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1.CCTV = 7 Ea.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233179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9882B6B-0161-43BE-A817-F3E0A44EA57E}"/>
              </a:ext>
            </a:extLst>
          </p:cNvPr>
          <p:cNvSpPr/>
          <p:nvPr/>
        </p:nvSpPr>
        <p:spPr>
          <a:xfrm>
            <a:off x="6241391" y="4070033"/>
            <a:ext cx="304800" cy="5857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942C470-D9C6-4029-96D8-1BB8963CE042}"/>
              </a:ext>
            </a:extLst>
          </p:cNvPr>
          <p:cNvSpPr txBox="1"/>
          <p:nvPr/>
        </p:nvSpPr>
        <p:spPr>
          <a:xfrm>
            <a:off x="3075707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[Zone]Shipping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350E429-4C37-4393-8F31-D2E0FB011A5C}"/>
              </a:ext>
            </a:extLst>
          </p:cNvPr>
          <p:cNvCxnSpPr>
            <a:cxnSpLocks/>
            <a:stCxn id="66" idx="2"/>
            <a:endCxn id="17" idx="1"/>
          </p:cNvCxnSpPr>
          <p:nvPr/>
        </p:nvCxnSpPr>
        <p:spPr>
          <a:xfrm>
            <a:off x="3993389" y="3791750"/>
            <a:ext cx="2248002" cy="5711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1BDA3C7-A73A-44F3-B926-7725C06C38AD}"/>
              </a:ext>
            </a:extLst>
          </p:cNvPr>
          <p:cNvSpPr/>
          <p:nvPr/>
        </p:nvSpPr>
        <p:spPr>
          <a:xfrm>
            <a:off x="3249989" y="4160311"/>
            <a:ext cx="1661082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Shipping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2.Camera 2 Ea.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104709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1934D6-C6D2-43B3-ACF9-215D179EB381}"/>
              </a:ext>
            </a:extLst>
          </p:cNvPr>
          <p:cNvSpPr/>
          <p:nvPr/>
        </p:nvSpPr>
        <p:spPr>
          <a:xfrm>
            <a:off x="6674779" y="3292814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BCA54A-4936-4E4A-88DF-08DE3507A9C3}"/>
              </a:ext>
            </a:extLst>
          </p:cNvPr>
          <p:cNvSpPr txBox="1"/>
          <p:nvPr/>
        </p:nvSpPr>
        <p:spPr>
          <a:xfrm>
            <a:off x="4837062" y="274328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[Zone]Inner Packing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B8591-0150-49A3-B4F6-95409DD7B73C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754744" y="3020281"/>
            <a:ext cx="1280727" cy="27253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87D2789-783B-41B3-929A-3E8AE0564151}"/>
              </a:ext>
            </a:extLst>
          </p:cNvPr>
          <p:cNvSpPr/>
          <p:nvPr/>
        </p:nvSpPr>
        <p:spPr>
          <a:xfrm>
            <a:off x="6805162" y="1726959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Inner packing ( Concept 1 )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 CCTV 7 Ea. ( 2/Table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F34DD85-674A-4A19-963B-02B1F9E87A73}"/>
              </a:ext>
            </a:extLst>
          </p:cNvPr>
          <p:cNvSpPr/>
          <p:nvPr/>
        </p:nvSpPr>
        <p:spPr>
          <a:xfrm>
            <a:off x="6805163" y="2460770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Inner packing ( Concept 2 )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 CCTV 3 Ea. ( 1/Table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14637711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accent2"/>
          </a:solidFill>
          <a:prstDash val="solid"/>
        </a:ln>
      </a:spPr>
      <a:bodyPr rtlCol="0" anchor="ctr"/>
      <a:lstStyle>
        <a:defPPr algn="ctr">
          <a:defRPr kumimoji="1" sz="11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tx1"/>
          </a:solidFill>
          <a:headEnd type="non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30485</TotalTime>
  <Words>623</Words>
  <Application>Microsoft Office PowerPoint</Application>
  <PresentationFormat>Widescreen</PresentationFormat>
  <Paragraphs>164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游ゴシック</vt:lpstr>
      <vt:lpstr>Calibri</vt:lpstr>
      <vt:lpstr>Consolas</vt:lpstr>
      <vt:lpstr>Segoe UI</vt:lpstr>
      <vt:lpstr>レトロスペクト</vt:lpstr>
      <vt:lpstr>ANI CCTV Installation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410</cp:revision>
  <cp:lastPrinted>2023-09-27T05:21:16Z</cp:lastPrinted>
  <dcterms:created xsi:type="dcterms:W3CDTF">2018-07-06T03:47:07Z</dcterms:created>
  <dcterms:modified xsi:type="dcterms:W3CDTF">2024-07-10T10:52:42Z</dcterms:modified>
</cp:coreProperties>
</file>